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9800" y="1219200"/>
            <a:ext cx="8991599" cy="2831636"/>
          </a:xfrm>
        </p:spPr>
        <p:txBody>
          <a:bodyPr/>
          <a:lstStyle/>
          <a:p>
            <a:pPr algn="ctr"/>
            <a:r>
              <a:rPr lang="en-US" dirty="0"/>
              <a:t>WELCOME </a:t>
            </a:r>
            <a:br>
              <a:rPr lang="en-US" dirty="0"/>
            </a:br>
            <a:r>
              <a:rPr lang="en-US" dirty="0"/>
              <a:t>TO 5k!</a:t>
            </a:r>
            <a:br>
              <a:rPr lang="en-US" dirty="0"/>
            </a:br>
            <a:r>
              <a:rPr lang="en-US" dirty="0"/>
              <a:t>Mrs. Burns and Mrs. Carter</a:t>
            </a:r>
          </a:p>
        </p:txBody>
      </p:sp>
      <p:sp>
        <p:nvSpPr>
          <p:cNvPr id="3" name="Subtitle 2"/>
          <p:cNvSpPr>
            <a:spLocks noGrp="1"/>
          </p:cNvSpPr>
          <p:nvPr>
            <p:ph type="subTitle" idx="1"/>
          </p:nvPr>
        </p:nvSpPr>
        <p:spPr/>
        <p:txBody>
          <a:bodyPr>
            <a:normAutofit/>
          </a:bodyPr>
          <a:lstStyle/>
          <a:p>
            <a:pPr algn="ctr"/>
            <a:r>
              <a:rPr lang="en-US" sz="3600" dirty="0"/>
              <a:t>nburns@meadhallschool.org</a:t>
            </a:r>
          </a:p>
        </p:txBody>
      </p:sp>
    </p:spTree>
    <p:extLst>
      <p:ext uri="{BB962C8B-B14F-4D97-AF65-F5344CB8AC3E}">
        <p14:creationId xmlns:p14="http://schemas.microsoft.com/office/powerpoint/2010/main" val="1937413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a:t>FIELD TRIPS</a:t>
            </a:r>
          </a:p>
        </p:txBody>
      </p:sp>
      <p:sp>
        <p:nvSpPr>
          <p:cNvPr id="3" name="Content Placeholder 2"/>
          <p:cNvSpPr>
            <a:spLocks noGrp="1"/>
          </p:cNvSpPr>
          <p:nvPr>
            <p:ph idx="1"/>
          </p:nvPr>
        </p:nvSpPr>
        <p:spPr/>
        <p:txBody>
          <a:bodyPr>
            <a:normAutofit/>
          </a:bodyPr>
          <a:lstStyle/>
          <a:p>
            <a:r>
              <a:rPr lang="en-US" sz="2200" dirty="0"/>
              <a:t>We are planning on going to the Trinity Lutheran Nursing Home once a month.  </a:t>
            </a:r>
          </a:p>
          <a:p>
            <a:endParaRPr lang="en-US" sz="2200" dirty="0"/>
          </a:p>
          <a:p>
            <a:r>
              <a:rPr lang="en-US" sz="2200" dirty="0"/>
              <a:t>Other field trips will also be planned throughout the year. </a:t>
            </a:r>
          </a:p>
          <a:p>
            <a:pPr marL="0" indent="0">
              <a:buNone/>
            </a:pPr>
            <a:r>
              <a:rPr lang="en-US" sz="2200" dirty="0"/>
              <a:t> </a:t>
            </a:r>
          </a:p>
        </p:txBody>
      </p:sp>
    </p:spTree>
    <p:extLst>
      <p:ext uri="{BB962C8B-B14F-4D97-AF65-F5344CB8AC3E}">
        <p14:creationId xmlns:p14="http://schemas.microsoft.com/office/powerpoint/2010/main" val="7113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a:t>SCHEDULE</a:t>
            </a:r>
          </a:p>
        </p:txBody>
      </p:sp>
      <p:sp>
        <p:nvSpPr>
          <p:cNvPr id="3" name="Content Placeholder 2"/>
          <p:cNvSpPr>
            <a:spLocks noGrp="1"/>
          </p:cNvSpPr>
          <p:nvPr>
            <p:ph idx="1"/>
          </p:nvPr>
        </p:nvSpPr>
        <p:spPr>
          <a:xfrm>
            <a:off x="677334" y="2160589"/>
            <a:ext cx="8596668" cy="4227511"/>
          </a:xfrm>
        </p:spPr>
        <p:txBody>
          <a:bodyPr>
            <a:normAutofit lnSpcReduction="10000"/>
          </a:bodyPr>
          <a:lstStyle/>
          <a:p>
            <a:r>
              <a:rPr lang="en-US" sz="3600" b="1" dirty="0"/>
              <a:t>Weekly Enrichment Classes</a:t>
            </a:r>
          </a:p>
          <a:p>
            <a:pPr algn="ctr"/>
            <a:r>
              <a:rPr lang="en-US" sz="2000" dirty="0"/>
              <a:t>Monday-PE 8:45-9:30</a:t>
            </a:r>
          </a:p>
          <a:p>
            <a:pPr algn="ctr"/>
            <a:r>
              <a:rPr lang="en-US" sz="2000" dirty="0"/>
              <a:t>Tuesday –Chapel 10:00-10:15 and Music 12:15-1:00</a:t>
            </a:r>
          </a:p>
          <a:p>
            <a:pPr algn="ctr"/>
            <a:r>
              <a:rPr lang="en-US" sz="2000" dirty="0"/>
              <a:t>Wednesday- Library 1:30-2:15</a:t>
            </a:r>
          </a:p>
          <a:p>
            <a:pPr algn="ctr"/>
            <a:r>
              <a:rPr lang="en-US" sz="2000" dirty="0"/>
              <a:t>Thursday- Computer 11:45-12:30</a:t>
            </a:r>
          </a:p>
          <a:p>
            <a:pPr algn="ctr"/>
            <a:r>
              <a:rPr lang="en-US" sz="2000" dirty="0"/>
              <a:t>Friday- Sacred Studies 9:45-10:30</a:t>
            </a:r>
          </a:p>
          <a:p>
            <a:r>
              <a:rPr lang="en-US" sz="3600" b="1" dirty="0"/>
              <a:t>Daily Activities</a:t>
            </a:r>
          </a:p>
          <a:p>
            <a:pPr algn="ctr"/>
            <a:r>
              <a:rPr lang="en-US" sz="2000" dirty="0"/>
              <a:t>Recess-10:30-11:00</a:t>
            </a:r>
          </a:p>
          <a:p>
            <a:pPr algn="ctr"/>
            <a:r>
              <a:rPr lang="en-US" sz="2000" dirty="0"/>
              <a:t>Lunch 11:10-11:40</a:t>
            </a:r>
          </a:p>
          <a:p>
            <a:endParaRPr lang="en-US" sz="3600" b="1" dirty="0"/>
          </a:p>
        </p:txBody>
      </p:sp>
    </p:spTree>
    <p:extLst>
      <p:ext uri="{BB962C8B-B14F-4D97-AF65-F5344CB8AC3E}">
        <p14:creationId xmlns:p14="http://schemas.microsoft.com/office/powerpoint/2010/main" val="2431977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a:t>COMMITMENTS</a:t>
            </a:r>
          </a:p>
        </p:txBody>
      </p:sp>
      <p:sp>
        <p:nvSpPr>
          <p:cNvPr id="3" name="Content Placeholder 2"/>
          <p:cNvSpPr>
            <a:spLocks noGrp="1"/>
          </p:cNvSpPr>
          <p:nvPr>
            <p:ph idx="1"/>
          </p:nvPr>
        </p:nvSpPr>
        <p:spPr/>
        <p:txBody>
          <a:bodyPr>
            <a:normAutofit/>
          </a:bodyPr>
          <a:lstStyle/>
          <a:p>
            <a:r>
              <a:rPr lang="en-US" sz="3200" dirty="0"/>
              <a:t>In our classroom, we work as a team.  Together we can achieve.  As members of the team, we do the following.</a:t>
            </a:r>
          </a:p>
          <a:p>
            <a:pPr algn="ctr"/>
            <a:r>
              <a:rPr lang="en-US" sz="3200" dirty="0"/>
              <a:t>Respect myself and others</a:t>
            </a:r>
          </a:p>
          <a:p>
            <a:pPr algn="ctr"/>
            <a:r>
              <a:rPr lang="en-US" sz="3200" dirty="0"/>
              <a:t>Respect personal space</a:t>
            </a:r>
          </a:p>
          <a:p>
            <a:pPr algn="ctr"/>
            <a:r>
              <a:rPr lang="en-US" sz="3200" dirty="0"/>
              <a:t>Use kind words and listening ears</a:t>
            </a:r>
          </a:p>
          <a:p>
            <a:endParaRPr lang="en-US" sz="2000" dirty="0"/>
          </a:p>
          <a:p>
            <a:endParaRPr lang="en-US" sz="2000" dirty="0"/>
          </a:p>
        </p:txBody>
      </p:sp>
    </p:spTree>
    <p:extLst>
      <p:ext uri="{BB962C8B-B14F-4D97-AF65-F5344CB8AC3E}">
        <p14:creationId xmlns:p14="http://schemas.microsoft.com/office/powerpoint/2010/main" val="3003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a:t>BEHAVIOR</a:t>
            </a:r>
          </a:p>
        </p:txBody>
      </p:sp>
      <p:sp>
        <p:nvSpPr>
          <p:cNvPr id="3" name="Content Placeholder 2"/>
          <p:cNvSpPr>
            <a:spLocks noGrp="1"/>
          </p:cNvSpPr>
          <p:nvPr>
            <p:ph idx="1"/>
          </p:nvPr>
        </p:nvSpPr>
        <p:spPr/>
        <p:txBody>
          <a:bodyPr>
            <a:normAutofit/>
          </a:bodyPr>
          <a:lstStyle/>
          <a:p>
            <a:r>
              <a:rPr lang="en-US" sz="2000" b="1" dirty="0"/>
              <a:t>Love, logic, patience, and consistency</a:t>
            </a:r>
            <a:r>
              <a:rPr lang="en-US" sz="2000" dirty="0"/>
              <a:t>-Our classroom will be an environment filled with positive reinforcement and consistent loving discipline.  There will be a culture of reasonable expectations and an emphasis on personal responsibility.  Disagreements amongst children, testing boundaries, or just being active will be handled on an individual basis.  We will teach and model the behaviors we want to see.  If there is an issue that needs your attention, I will promptly contact you.  Please feel free to contact me if you have concerns.  On rare occasions a discipline problem will become a distraction to the learning environment of the class as a whole, in those instances the administration would be asked to help.</a:t>
            </a:r>
          </a:p>
        </p:txBody>
      </p:sp>
    </p:spTree>
    <p:extLst>
      <p:ext uri="{BB962C8B-B14F-4D97-AF65-F5344CB8AC3E}">
        <p14:creationId xmlns:p14="http://schemas.microsoft.com/office/powerpoint/2010/main" val="1359945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a:t>MATH</a:t>
            </a:r>
          </a:p>
        </p:txBody>
      </p:sp>
      <p:sp>
        <p:nvSpPr>
          <p:cNvPr id="3" name="Content Placeholder 2"/>
          <p:cNvSpPr>
            <a:spLocks noGrp="1"/>
          </p:cNvSpPr>
          <p:nvPr>
            <p:ph idx="1"/>
          </p:nvPr>
        </p:nvSpPr>
        <p:spPr/>
        <p:txBody>
          <a:bodyPr>
            <a:normAutofit/>
          </a:bodyPr>
          <a:lstStyle/>
          <a:p>
            <a:r>
              <a:rPr lang="en-US" sz="2200" b="1" dirty="0"/>
              <a:t>Number Sense</a:t>
            </a:r>
            <a:r>
              <a:rPr lang="en-US" sz="2200" dirty="0"/>
              <a:t>-count by ones/fives/and tens to 100, compares amounts</a:t>
            </a:r>
          </a:p>
          <a:p>
            <a:r>
              <a:rPr lang="en-US" sz="2200" b="1" dirty="0"/>
              <a:t>Operations</a:t>
            </a:r>
            <a:r>
              <a:rPr lang="en-US" sz="2200" dirty="0"/>
              <a:t>-fluently adds and subtracts 0-5</a:t>
            </a:r>
          </a:p>
          <a:p>
            <a:r>
              <a:rPr lang="en-US" sz="2200" b="1" dirty="0"/>
              <a:t>Geometry</a:t>
            </a:r>
            <a:r>
              <a:rPr lang="en-US" sz="2200" dirty="0"/>
              <a:t>-creates basic shapes</a:t>
            </a:r>
          </a:p>
          <a:p>
            <a:r>
              <a:rPr lang="en-US" sz="2200" b="1" dirty="0"/>
              <a:t>Time- </a:t>
            </a:r>
            <a:r>
              <a:rPr lang="en-US" sz="2200" dirty="0"/>
              <a:t>tells time to the hour and half hour</a:t>
            </a:r>
          </a:p>
          <a:p>
            <a:r>
              <a:rPr lang="en-US" sz="2200" b="1" dirty="0"/>
              <a:t>Money- </a:t>
            </a:r>
            <a:r>
              <a:rPr lang="en-US" sz="2200" dirty="0"/>
              <a:t>identifies penny, nickel, dime, and quarter</a:t>
            </a:r>
            <a:endParaRPr lang="en-US" sz="2200" b="1" dirty="0"/>
          </a:p>
        </p:txBody>
      </p:sp>
    </p:spTree>
    <p:extLst>
      <p:ext uri="{BB962C8B-B14F-4D97-AF65-F5344CB8AC3E}">
        <p14:creationId xmlns:p14="http://schemas.microsoft.com/office/powerpoint/2010/main" val="2953617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dirty="0"/>
              <a:t>READING</a:t>
            </a:r>
          </a:p>
        </p:txBody>
      </p:sp>
      <p:sp>
        <p:nvSpPr>
          <p:cNvPr id="3" name="Content Placeholder 2"/>
          <p:cNvSpPr>
            <a:spLocks noGrp="1"/>
          </p:cNvSpPr>
          <p:nvPr>
            <p:ph idx="1"/>
          </p:nvPr>
        </p:nvSpPr>
        <p:spPr/>
        <p:txBody>
          <a:bodyPr>
            <a:normAutofit/>
          </a:bodyPr>
          <a:lstStyle/>
          <a:p>
            <a:r>
              <a:rPr lang="en-US" sz="2200" b="1" dirty="0"/>
              <a:t>Language Skills- </a:t>
            </a:r>
            <a:r>
              <a:rPr lang="en-US" sz="2200" dirty="0"/>
              <a:t>writes full name, produces opposites and rhyming words, retells a story in sequence, identifies upper and lower case letters, forms letters correctly, identifies beginning and ending sounds, identifies vowel sounds, blends sounds, writes 1-2 sentences on topic, uses punctuation</a:t>
            </a:r>
          </a:p>
          <a:p>
            <a:r>
              <a:rPr lang="en-US" sz="2200" b="1" dirty="0"/>
              <a:t>Literacy Skills-  </a:t>
            </a:r>
            <a:r>
              <a:rPr lang="en-US" sz="2200" dirty="0"/>
              <a:t>identifies author/illustrator/title, reads high frequency words by sight, reads words phonetically, reads emergent reader materials with purpose and understanding</a:t>
            </a:r>
            <a:endParaRPr lang="en-US" sz="2200" b="1" dirty="0"/>
          </a:p>
        </p:txBody>
      </p:sp>
    </p:spTree>
    <p:extLst>
      <p:ext uri="{BB962C8B-B14F-4D97-AF65-F5344CB8AC3E}">
        <p14:creationId xmlns:p14="http://schemas.microsoft.com/office/powerpoint/2010/main" val="31979489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TotalTime>
  <Words>352</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WELCOME  TO 5k! Mrs. Burns and Mrs. Carter</vt:lpstr>
      <vt:lpstr>FIELD TRIPS</vt:lpstr>
      <vt:lpstr>SCHEDULE</vt:lpstr>
      <vt:lpstr>COMMITMENTS</vt:lpstr>
      <vt:lpstr>BEHAVIOR</vt:lpstr>
      <vt:lpstr>MATH</vt:lpstr>
      <vt:lpstr>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5k! Mrs. Brown and Mrs. Carter</dc:title>
  <dc:creator>Kevin Brown</dc:creator>
  <cp:lastModifiedBy>Nanette Burns</cp:lastModifiedBy>
  <cp:revision>7</cp:revision>
  <dcterms:created xsi:type="dcterms:W3CDTF">2019-08-15T00:02:32Z</dcterms:created>
  <dcterms:modified xsi:type="dcterms:W3CDTF">2019-08-15T19:45:15Z</dcterms:modified>
</cp:coreProperties>
</file>